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Caveat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Caveat-bold.fntdata"/><Relationship Id="rId41" Type="http://schemas.openxmlformats.org/officeDocument/2006/relationships/font" Target="fonts/Caveat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1d20b28b9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1d20b28b9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1d20b28b9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1d20b28b9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1d20b28b9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1d20b28b9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d20b28b9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1d20b28b9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1d20b28b9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1d20b28b9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1d20b28b9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1d20b28b9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1d20b28b9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1d20b28b9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1d20b28b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1d20b28b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1d20b28b9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1d20b28b9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1af19cde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1af19cd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1d20b28b9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1d20b28b9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1d20b28b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1d20b28b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1d20b28b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1d20b28b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1d20b28b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1d20b28b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1d20b28b9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1d20b28b9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af19cde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af19cde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1d20b28b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1d20b28b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af19cd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af19cd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d20b28b9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1d20b28b9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1af19cde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1af19cde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1d20b28b9_2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1d20b28b9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1af19cdef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1af19cd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1af19cdef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1af19cde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af19cdef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1af19cde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1d20b28b9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1d20b28b9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1d20b28b9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1d20b28b9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10" Type="http://schemas.openxmlformats.org/officeDocument/2006/relationships/image" Target="../media/image44.png"/><Relationship Id="rId9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10" Type="http://schemas.openxmlformats.org/officeDocument/2006/relationships/image" Target="../media/image45.png"/><Relationship Id="rId9" Type="http://schemas.openxmlformats.org/officeDocument/2006/relationships/image" Target="../media/image47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Relationship Id="rId7" Type="http://schemas.openxmlformats.org/officeDocument/2006/relationships/image" Target="../media/image55.png"/><Relationship Id="rId8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45625" y="18150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Elysium Escapes</a:t>
            </a:r>
            <a:endParaRPr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A travel site...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 rot="-1024">
            <a:off x="21025" y="4699887"/>
            <a:ext cx="50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By: Ileana Luts, Stefan Needham, Tyler Smalley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Bootstrap Carousels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925" y="656100"/>
            <a:ext cx="3548075" cy="4487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160000" dist="19050">
              <a:srgbClr val="000000">
                <a:alpha val="20000"/>
              </a:srgbClr>
            </a:outerShdw>
          </a:effectLst>
        </p:spPr>
      </p:pic>
      <p:sp>
        <p:nvSpPr>
          <p:cNvPr id="149" name="Google Shape;149;p22"/>
          <p:cNvSpPr txBox="1"/>
          <p:nvPr/>
        </p:nvSpPr>
        <p:spPr>
          <a:xfrm>
            <a:off x="98250" y="656100"/>
            <a:ext cx="5497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The carousel is a slideshow for cycling through a series of content, built with CSS 3D transforms and a bit of JavaScript.</a:t>
            </a:r>
            <a:endParaRPr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Bootstrap components can be combined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If prepared properly, photo arrays of variable size can be added. 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*Custom styling needed to make images appear in a uniformly 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41273"/>
            <a:ext cx="5595926" cy="135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34982"/>
            <a:ext cx="5595924" cy="197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2944250" y="133050"/>
            <a:ext cx="614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How do you layout your page to display a large volume of media from dynamic sources?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Bootstrap Modals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98250" y="572025"/>
            <a:ext cx="6752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Modals are built with HTML, CSS, and JavaScript. They’re positioned over everything else in the document and remove scroll from the &lt;body&gt; so that modal content scrolls instead</a:t>
            </a:r>
            <a:endParaRPr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586" y="676000"/>
            <a:ext cx="2293414" cy="44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0" y="1006275"/>
            <a:ext cx="685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Declutters page by hiding dynamic content until called--&gt;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Streamlines template folders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Can even hide forms inside modals!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Came with some unique problems for this site.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45175"/>
            <a:ext cx="6850500" cy="1165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2609700" y="133050"/>
            <a:ext cx="653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With lots of dynamic content, how do we keep our page neat while streamlining our directory?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10775"/>
            <a:ext cx="6850499" cy="187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1007100" y="278425"/>
            <a:ext cx="7130100" cy="20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WAIT!</a:t>
            </a:r>
            <a:endParaRPr sz="10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150" y="3098075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If modals are hidden on page reload, how do we handle form validation!?!</a:t>
            </a:r>
            <a:endParaRPr sz="19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Bootstrap Toast Alerts!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3546925" y="756975"/>
            <a:ext cx="55818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Toasts are lightweight notifications designed to mimic the push notifications that have been popularized by mobile and desktop operating systems.</a:t>
            </a:r>
            <a:endParaRPr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Toasts can be customized to overlay wherever you want on the page in absolute position so they are always seen.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Can be programmed to auto fade or stay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Must be manually called via JS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175" y="2438663"/>
            <a:ext cx="3337813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0750"/>
            <a:ext cx="3460925" cy="3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1000" y="2438675"/>
            <a:ext cx="348308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Bootstrap Toast Alerts!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525" y="798028"/>
            <a:ext cx="4443975" cy="51694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66825" y="2780027"/>
            <a:ext cx="4328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Upon submission either:</a:t>
            </a:r>
            <a:endParaRPr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insert was successful and thanks message is passed to the template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Submission failed and errors are sent to be displayed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625" y="1498400"/>
            <a:ext cx="4443976" cy="192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25" y="3486100"/>
            <a:ext cx="4443976" cy="143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270975" y="107481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Hotel Booking Data</a:t>
            </a:r>
            <a:endParaRPr sz="43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482450" y="368650"/>
            <a:ext cx="24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778575" y="2640825"/>
            <a:ext cx="30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Procured by</a:t>
            </a:r>
            <a:r>
              <a:rPr i="1" lang="en" sz="1600"/>
              <a:t> Booking.com API</a:t>
            </a:r>
            <a:endParaRPr i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Data Procurement via Apis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1278600" y="4054488"/>
            <a:ext cx="627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https://www.currencyconverterapi.com/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convertCurrencyToCAD($sourceCurrencyCode, $convertAmount)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1278600" y="2750488"/>
            <a:ext cx="6586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https://rapidapi.com/tipsters/api/booking-com/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searchLocation($searchLocation, &amp;$destType)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searchHotels($location, $destType, $adults, $children, $arrival, $departure)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getHotelPhotos($hotelId)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960375"/>
            <a:ext cx="33337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270975" y="107481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The Payment Process</a:t>
            </a:r>
            <a:endParaRPr sz="43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1482450" y="368650"/>
            <a:ext cx="24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9"/>
          <p:cNvSpPr txBox="1"/>
          <p:nvPr>
            <p:ph idx="1" type="subTitle"/>
          </p:nvPr>
        </p:nvSpPr>
        <p:spPr>
          <a:xfrm>
            <a:off x="1058775" y="2663850"/>
            <a:ext cx="24696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Enhanced with Stripe API </a:t>
            </a:r>
            <a:endParaRPr i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Stripe Payment Implementation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609775" y="2947375"/>
            <a:ext cx="341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Challenges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Implement payment Method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Redirect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booking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confirmation upon successful payment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 payment status in 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4908125" y="2947375"/>
            <a:ext cx="350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Solutions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Implement Stripe for payment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async JS to handle submission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Implement Stripe webhook to update payment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525" y="848200"/>
            <a:ext cx="2874045" cy="161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Stripe Payment Implementation (Payment Element)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613375"/>
            <a:ext cx="3710526" cy="34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8" y="911195"/>
            <a:ext cx="5229738" cy="22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91955"/>
            <a:ext cx="6025956" cy="22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26" y="689775"/>
            <a:ext cx="5311170" cy="22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8" y="1132614"/>
            <a:ext cx="6025962" cy="21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6550" y="1860663"/>
            <a:ext cx="46101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8925" y="3926813"/>
            <a:ext cx="47053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82250" y="204700"/>
            <a:ext cx="27795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High level view</a:t>
            </a:r>
            <a:endParaRPr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0" y="1264525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What does a travel site do?</a:t>
            </a:r>
            <a:endParaRPr sz="1600"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0" y="16738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provides travel reviews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0" y="1978175"/>
            <a:ext cx="90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provides travel fares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0" y="22981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provides the means for a user to book trip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0" y="295400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should possibly provide hotel, flight, transportation and entertainment options for destinations to inform the user of their options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0" y="26223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provides the user the means to find contact information for the company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Stripe Payment Implementation (Javascript)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513" y="829275"/>
            <a:ext cx="3916925" cy="98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850" y="2764400"/>
            <a:ext cx="5310276" cy="5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2850" y="2310725"/>
            <a:ext cx="5498276" cy="1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2100" y="3879788"/>
            <a:ext cx="67627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214938" y="982650"/>
            <a:ext cx="21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payment intent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126150" y="2402850"/>
            <a:ext cx="235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Following form submit, await return of payment status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214950" y="4043488"/>
            <a:ext cx="185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Redirect upon payment success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Stripe Payment Implementation (Webhook)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34175"/>
            <a:ext cx="5044849" cy="40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025" y="1578425"/>
            <a:ext cx="4019251" cy="26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Stripe Payment Implementation (Failed Payment)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8" y="911195"/>
            <a:ext cx="5229738" cy="22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6" y="689775"/>
            <a:ext cx="5311170" cy="22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8" y="1132614"/>
            <a:ext cx="6025962" cy="21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25" y="1347100"/>
            <a:ext cx="6126092" cy="2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68525"/>
            <a:ext cx="3680851" cy="35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6625" y="3296600"/>
            <a:ext cx="2726700" cy="17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5471" y="1598896"/>
            <a:ext cx="4609001" cy="7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5475" y="2316750"/>
            <a:ext cx="4609001" cy="97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Stripe Payment Implementation </a:t>
            </a: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(Successful Payment)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8" y="911195"/>
            <a:ext cx="5229738" cy="22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6" y="689775"/>
            <a:ext cx="5311170" cy="22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8" y="1132614"/>
            <a:ext cx="6025962" cy="21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471" y="1598896"/>
            <a:ext cx="4609001" cy="7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25" y="1329775"/>
            <a:ext cx="6025949" cy="26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25" y="1598900"/>
            <a:ext cx="3833266" cy="34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5475" y="2321900"/>
            <a:ext cx="4609001" cy="99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5475" y="3377650"/>
            <a:ext cx="2937862" cy="17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0" y="1788825"/>
            <a:ext cx="4572000" cy="7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Back-end Solution</a:t>
            </a:r>
            <a:endParaRPr sz="45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1482450" y="368650"/>
            <a:ext cx="24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Database Structure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4750"/>
            <a:ext cx="8772449" cy="43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Back-end </a:t>
            </a: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Solution - Ileana 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332875" y="944950"/>
            <a:ext cx="433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Overview of Backend Functionality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569125" y="1747850"/>
            <a:ext cx="456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Allows site administrator to control user accounts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Allows control of site destinations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Allows view and/or edit of database tables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800" y="728500"/>
            <a:ext cx="263659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A Challenge and Solution</a:t>
            </a: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?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322850" y="672300"/>
            <a:ext cx="303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Challenge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Allow site administrator or manager to see if a user who contacted us has received a reply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300" y="672300"/>
            <a:ext cx="5130702" cy="29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/>
        </p:nvSpPr>
        <p:spPr>
          <a:xfrm>
            <a:off x="4928950" y="3930100"/>
            <a:ext cx="315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Use jQuery and Ajax to dynamically update DB if message has been read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50" y="1969525"/>
            <a:ext cx="1819275" cy="27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New Implementations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461725" y="1181175"/>
            <a:ext cx="3597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Implemented Flash messages with Bootstrap alerts to show successful operation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Used email template in PHP to send user an email to reset password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Send out email confirmation email to user on successful booking.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750" y="717750"/>
            <a:ext cx="3058200" cy="42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75" y="4074975"/>
            <a:ext cx="4177100" cy="9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700925" y="1491863"/>
            <a:ext cx="3251100" cy="7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Summary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7" name="Google Shape;317;p41"/>
          <p:cNvSpPr txBox="1"/>
          <p:nvPr>
            <p:ph idx="1" type="subTitle"/>
          </p:nvPr>
        </p:nvSpPr>
        <p:spPr>
          <a:xfrm>
            <a:off x="303875" y="2168138"/>
            <a:ext cx="4045200" cy="1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A user can successfully register with the site and acquire all needed information to successfully book a hotel stay</a:t>
            </a:r>
            <a:r>
              <a:rPr lang="en" sz="1600">
                <a:solidFill>
                  <a:srgbClr val="B7B7B7"/>
                </a:solidFill>
              </a:rPr>
              <a:t>.</a:t>
            </a:r>
            <a:endParaRPr sz="1600"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An admin can view tables of relevant data and edit site content. 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825" y="2109788"/>
            <a:ext cx="17335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73800" y="2249988"/>
            <a:ext cx="4045200" cy="6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Solution Overview</a:t>
            </a:r>
            <a:endParaRPr sz="45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675" y="2109775"/>
            <a:ext cx="17335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Future work</a:t>
            </a:r>
            <a:endParaRPr sz="38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2562200" y="1161700"/>
            <a:ext cx="3369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Big things to add</a:t>
            </a:r>
            <a:endParaRPr sz="25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Flight api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Calendar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2526775" y="2352000"/>
            <a:ext cx="34053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Little things to add</a:t>
            </a:r>
            <a:endParaRPr sz="25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Manager reports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Add pagination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Email templates from third party vendor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Add realtime api call to </a:t>
            </a: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destination</a:t>
            </a: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 add so manager can’t add incompatible destination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260250" y="610100"/>
            <a:ext cx="2362800" cy="11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Thanks!</a:t>
            </a:r>
            <a:endParaRPr sz="59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790800" y="4076875"/>
            <a:ext cx="13017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</a:rPr>
              <a:t>Team SIT</a:t>
            </a:r>
            <a:endParaRPr sz="2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332" name="Google Shape;332;p43"/>
          <p:cNvPicPr preferRelativeResize="0"/>
          <p:nvPr/>
        </p:nvPicPr>
        <p:blipFill rotWithShape="1">
          <a:blip r:embed="rId3">
            <a:alphaModFix/>
          </a:blip>
          <a:srcRect b="0" l="11971" r="11971" t="0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3"/>
          <p:cNvSpPr txBox="1"/>
          <p:nvPr/>
        </p:nvSpPr>
        <p:spPr>
          <a:xfrm>
            <a:off x="666125" y="4590475"/>
            <a:ext cx="229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Stefan, Ileana and Tyler</a:t>
            </a:r>
            <a:endParaRPr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Testimonials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50" y="675150"/>
            <a:ext cx="7365876" cy="44683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0" y="1688888"/>
            <a:ext cx="1759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User can submit stories and photos of the trips that they booked through the site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0" y="2546513"/>
            <a:ext cx="17598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Visitors can browse these stories to inform their choices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Destinations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77200" y="1455250"/>
            <a:ext cx="1759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User can browse available destinations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77200" y="2312875"/>
            <a:ext cx="1759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Each destination has a description as well as a collection of photos for the user to see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550" y="722300"/>
            <a:ext cx="3830949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875" y="1033200"/>
            <a:ext cx="2673400" cy="324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77200" y="3349775"/>
            <a:ext cx="1759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User is given the option to proceed to booking page if they’d like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Booking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77200" y="1455250"/>
            <a:ext cx="1759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User can input desired trip details to search options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77200" y="2312875"/>
            <a:ext cx="17598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Site gives resort options according to user request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77200" y="3349775"/>
            <a:ext cx="17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Detailed info is given on each location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363" y="743475"/>
            <a:ext cx="4208387" cy="17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940" y="1736277"/>
            <a:ext cx="2998935" cy="33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350" y="2256825"/>
            <a:ext cx="2176424" cy="281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Contact Us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77200" y="1961025"/>
            <a:ext cx="1759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User can find location, hours of operation and contact info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77200" y="3208700"/>
            <a:ext cx="175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User can leave a message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600" y="735150"/>
            <a:ext cx="5514124" cy="42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70975" y="107481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The User Experience</a:t>
            </a:r>
            <a:endParaRPr sz="43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482450" y="368650"/>
            <a:ext cx="24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0"/>
          <p:cNvSpPr txBox="1"/>
          <p:nvPr>
            <p:ph idx="1" type="subTitle"/>
          </p:nvPr>
        </p:nvSpPr>
        <p:spPr>
          <a:xfrm>
            <a:off x="885825" y="2648488"/>
            <a:ext cx="2815500" cy="1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Enhanced with Bootstrap 5</a:t>
            </a:r>
            <a:endParaRPr i="1" sz="1600"/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Cards</a:t>
            </a:r>
            <a:endParaRPr sz="1300"/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Carousels</a:t>
            </a:r>
            <a:endParaRPr sz="1300"/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Modals</a:t>
            </a:r>
            <a:endParaRPr sz="1300"/>
          </a:p>
          <a:p>
            <a:pPr indent="-311150" lvl="0" marL="9144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And Toast!</a:t>
            </a:r>
            <a:endParaRPr sz="13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335" y="368637"/>
            <a:ext cx="1287180" cy="104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254" y="3014310"/>
            <a:ext cx="2997346" cy="1566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6722175" y="1873725"/>
            <a:ext cx="685500" cy="683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1DC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DF9E"/>
                </a:solidFill>
                <a:latin typeface="Caveat"/>
                <a:ea typeface="Caveat"/>
                <a:cs typeface="Caveat"/>
                <a:sym typeface="Caveat"/>
              </a:rPr>
              <a:t>Bootstrap Cards</a:t>
            </a:r>
            <a:endParaRPr sz="3000">
              <a:solidFill>
                <a:srgbClr val="3DDF9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98250" y="619050"/>
            <a:ext cx="741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Bootstrap’s cards provide a flexible and extensible content container with multiple variants and options. </a:t>
            </a:r>
            <a:endParaRPr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This provides the benefit of displaying blocks of content that may be dynamically updated in a neat, uniform, and highly customizable way 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075" y="663750"/>
            <a:ext cx="1633925" cy="4479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720000" dist="47625">
              <a:srgbClr val="000000">
                <a:alpha val="20000"/>
              </a:srgbClr>
            </a:outerShdw>
          </a:effectLst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38" y="1476075"/>
            <a:ext cx="6862525" cy="366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2417100" y="133050"/>
            <a:ext cx="672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With lots of dynamic content, how do we organize data while giving it all a cohesive look?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